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3" r:id="rId4"/>
    <p:sldId id="257" r:id="rId5"/>
    <p:sldId id="258" r:id="rId6"/>
    <p:sldId id="259" r:id="rId7"/>
    <p:sldId id="284" r:id="rId8"/>
    <p:sldId id="282" r:id="rId9"/>
    <p:sldId id="268" r:id="rId10"/>
    <p:sldId id="285" r:id="rId11"/>
    <p:sldId id="287" r:id="rId12"/>
    <p:sldId id="288" r:id="rId13"/>
    <p:sldId id="286" r:id="rId14"/>
    <p:sldId id="275" r:id="rId15"/>
    <p:sldId id="265" r:id="rId16"/>
    <p:sldId id="266" r:id="rId17"/>
    <p:sldId id="289" r:id="rId18"/>
    <p:sldId id="290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9A7F-F98F-40DE-9C00-0F332F359BFE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AAB0-C0E3-4900-8E3D-D9BA2D87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 BERKLEY" pitchFamily="2" charset="0"/>
              </a:rPr>
              <a:t>History of the German Province</a:t>
            </a:r>
            <a:r>
              <a:rPr lang="en-US" sz="5400" dirty="0" smtClean="0">
                <a:latin typeface="AR BERKLEY" pitchFamily="2" charset="0"/>
              </a:rPr>
              <a:t/>
            </a:r>
            <a:br>
              <a:rPr lang="en-US" sz="5400" dirty="0" smtClean="0">
                <a:latin typeface="AR BERKLEY" pitchFamily="2" charset="0"/>
              </a:rPr>
            </a:br>
            <a:r>
              <a:rPr lang="en-US" dirty="0" smtClean="0">
                <a:latin typeface="AR BERKLEY" pitchFamily="2" charset="0"/>
              </a:rPr>
              <a:t>from 1915  to  today</a:t>
            </a:r>
            <a:br>
              <a:rPr lang="en-US" dirty="0" smtClean="0">
                <a:latin typeface="AR BERKLEY" pitchFamily="2" charset="0"/>
              </a:rPr>
            </a:br>
            <a:endParaRPr lang="en-US" dirty="0"/>
          </a:p>
        </p:txBody>
      </p:sp>
      <p:pic>
        <p:nvPicPr>
          <p:cNvPr id="4" name="Picture 2" descr="C:\Users\janice\Pictures\Cong banners\DSC04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nice\Desktop\German photos\Nr 15 Training for nursing 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4916487" cy="2987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11430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           Post war ministry:  </a:t>
            </a:r>
          </a:p>
          <a:p>
            <a:r>
              <a:rPr lang="en-US" sz="2800" dirty="0" smtClean="0">
                <a:latin typeface="AR BERKLEY" pitchFamily="2" charset="0"/>
              </a:rPr>
              <a:t> </a:t>
            </a:r>
            <a:r>
              <a:rPr lang="en-US" sz="2800" dirty="0" smtClean="0">
                <a:latin typeface="AR BERKLEY" pitchFamily="2" charset="0"/>
              </a:rPr>
              <a:t>    </a:t>
            </a:r>
            <a:r>
              <a:rPr lang="en-US" sz="2800" dirty="0" smtClean="0">
                <a:latin typeface="AR BERKLEY" pitchFamily="2" charset="0"/>
              </a:rPr>
              <a:t>N</a:t>
            </a:r>
            <a:r>
              <a:rPr lang="en-US" sz="2800" dirty="0" smtClean="0">
                <a:latin typeface="AR BERKLEY" pitchFamily="2" charset="0"/>
              </a:rPr>
              <a:t>ursing </a:t>
            </a:r>
            <a:r>
              <a:rPr lang="en-US" sz="2800" dirty="0" smtClean="0">
                <a:latin typeface="AR BERKLEY" pitchFamily="2" charset="0"/>
              </a:rPr>
              <a:t>and baby care </a:t>
            </a:r>
            <a:r>
              <a:rPr lang="en-US" sz="2800" dirty="0" smtClean="0">
                <a:latin typeface="AR BERKLEY" pitchFamily="2" charset="0"/>
              </a:rPr>
              <a:t>training</a:t>
            </a:r>
            <a:endParaRPr lang="en-US" sz="28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ice\Pictures\German photos\Nr 17 Kindergarten Mecklenb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537204" cy="3749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45720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 BERKLEY" pitchFamily="2" charset="0"/>
              </a:rPr>
              <a:t>   Kindergarten,</a:t>
            </a:r>
          </a:p>
          <a:p>
            <a:r>
              <a:rPr lang="en-US" sz="3600" dirty="0" smtClean="0">
                <a:latin typeface="AR BERKLEY" pitchFamily="2" charset="0"/>
              </a:rPr>
              <a:t>    </a:t>
            </a:r>
            <a:r>
              <a:rPr lang="en-US" sz="3600" dirty="0" err="1" smtClean="0">
                <a:latin typeface="AR BERKLEY" pitchFamily="2" charset="0"/>
              </a:rPr>
              <a:t>Mecklenbeck</a:t>
            </a:r>
            <a:endParaRPr lang="en-US" sz="3600" dirty="0">
              <a:latin typeface="AR BERKLEY" pitchFamily="2" charset="0"/>
            </a:endParaRPr>
          </a:p>
        </p:txBody>
      </p:sp>
      <p:pic>
        <p:nvPicPr>
          <p:cNvPr id="2051" name="Picture 3" descr="C:\Users\janice\Pictures\German photos\Nr18 Sr Thiatildis Meckenhei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410200" y="1752600"/>
            <a:ext cx="2901950" cy="45958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 BERKLEY" pitchFamily="2" charset="0"/>
              </a:rPr>
              <a:t>Sr. </a:t>
            </a:r>
            <a:r>
              <a:rPr lang="en-US" sz="3600" dirty="0" err="1" smtClean="0">
                <a:latin typeface="AR BERKLEY" pitchFamily="2" charset="0"/>
              </a:rPr>
              <a:t>Thiatildis</a:t>
            </a:r>
            <a:endParaRPr lang="en-US" sz="3600" dirty="0" smtClean="0">
              <a:latin typeface="AR BERKLEY" pitchFamily="2" charset="0"/>
            </a:endParaRPr>
          </a:p>
          <a:p>
            <a:r>
              <a:rPr lang="en-US" sz="3600" dirty="0" err="1" smtClean="0">
                <a:latin typeface="AR BERKLEY" pitchFamily="2" charset="0"/>
              </a:rPr>
              <a:t>Meckenheim</a:t>
            </a:r>
            <a:endParaRPr lang="en-US" sz="36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ice\Pictures\German photos\Nr 19 Occupiers of St Josef Home Mecken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979279" cy="384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Resident care at St. Joseph Home,</a:t>
            </a:r>
          </a:p>
          <a:p>
            <a:r>
              <a:rPr lang="en-US" sz="3200" dirty="0" smtClean="0">
                <a:latin typeface="AR BERKLEY" pitchFamily="2" charset="0"/>
              </a:rPr>
              <a:t>            </a:t>
            </a:r>
            <a:r>
              <a:rPr lang="en-US" sz="3200" dirty="0" err="1" smtClean="0">
                <a:latin typeface="AR BERKLEY" pitchFamily="2" charset="0"/>
              </a:rPr>
              <a:t>Meckenheim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ice\Pictures\German photos\Nr 16 Sewing school Hom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349069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609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Sewing School,  </a:t>
            </a:r>
            <a:r>
              <a:rPr lang="en-US" sz="3200" dirty="0" err="1" smtClean="0">
                <a:latin typeface="AR BERKLEY" pitchFamily="2" charset="0"/>
              </a:rPr>
              <a:t>Homberg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anice\Desktop\German photos\Nr 20 Sister Gertrud Nienhaus ser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1"/>
            <a:ext cx="2938463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4953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      Sister Gertrud </a:t>
            </a:r>
            <a:r>
              <a:rPr lang="en-US" sz="3200" dirty="0" err="1" smtClean="0">
                <a:latin typeface="AR BERKLEY" pitchFamily="2" charset="0"/>
              </a:rPr>
              <a:t>Nienhaus</a:t>
            </a:r>
            <a:r>
              <a:rPr lang="en-US" sz="3200" dirty="0" smtClean="0">
                <a:latin typeface="AR BERKLEY" pitchFamily="2" charset="0"/>
              </a:rPr>
              <a:t> </a:t>
            </a:r>
          </a:p>
          <a:p>
            <a:r>
              <a:rPr lang="en-US" sz="3200" dirty="0" smtClean="0">
                <a:latin typeface="AR BERKLEY" pitchFamily="2" charset="0"/>
              </a:rPr>
              <a:t>a special touch to meal preparation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nice\Desktop\German photos\Nr 11 Sister Ambrosia Hese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658938"/>
            <a:ext cx="5400675" cy="35385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 BERKLEY" pitchFamily="2" charset="0"/>
              </a:rPr>
              <a:t>Sister Ambrosia </a:t>
            </a:r>
            <a:r>
              <a:rPr lang="en-US" sz="3600" dirty="0" err="1" smtClean="0">
                <a:latin typeface="AR BERKLEY" pitchFamily="2" charset="0"/>
              </a:rPr>
              <a:t>Hesker</a:t>
            </a:r>
            <a:r>
              <a:rPr lang="en-US" sz="3600" dirty="0" smtClean="0">
                <a:latin typeface="AR BERKLEY" pitchFamily="2" charset="0"/>
              </a:rPr>
              <a:t> with children picking bananas</a:t>
            </a:r>
            <a:endParaRPr lang="en-US" sz="36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anice\Desktop\German photos\Nr 12 Sisters in Hungkial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858963"/>
            <a:ext cx="5400675" cy="3140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              </a:t>
            </a:r>
            <a:r>
              <a:rPr lang="en-US" sz="3200" dirty="0" err="1" smtClean="0">
                <a:latin typeface="AR BERKLEY" pitchFamily="2" charset="0"/>
              </a:rPr>
              <a:t>Hunkialou</a:t>
            </a:r>
            <a:r>
              <a:rPr lang="en-US" sz="3200" dirty="0" smtClean="0">
                <a:latin typeface="AR BERKLEY" pitchFamily="2" charset="0"/>
              </a:rPr>
              <a:t>, China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ice\Desktop\Cong Museum\museum folder\extra photos1\extra photos\28.jpg"/>
          <p:cNvPicPr>
            <a:picLocks noChangeAspect="1" noChangeArrowheads="1"/>
          </p:cNvPicPr>
          <p:nvPr/>
        </p:nvPicPr>
        <p:blipFill>
          <a:blip r:embed="rId2" cstate="print"/>
          <a:srcRect t="4132"/>
          <a:stretch>
            <a:fillRect/>
          </a:stretch>
        </p:blipFill>
        <p:spPr bwMode="auto">
          <a:xfrm>
            <a:off x="1905000" y="1752600"/>
            <a:ext cx="5082447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3200" dirty="0" smtClean="0">
                <a:latin typeface="AR BERKLEY" pitchFamily="2" charset="0"/>
              </a:rPr>
              <a:t>Missionaries to the United States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nice\Desktop\Cong Museum\photos\Namibia photos\nami14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52600" y="1676400"/>
            <a:ext cx="5273184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 BERKLEY" pitchFamily="2" charset="0"/>
              </a:rPr>
              <a:t>Sharing the Word of God in Namibia</a:t>
            </a:r>
            <a:endParaRPr lang="en-US" sz="3600" dirty="0">
              <a:latin typeface="AR BERKLE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867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   German Sisters arrive in Namibia in 1962</a:t>
            </a:r>
            <a:endParaRPr lang="en-US" sz="28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nice\Desktop\German photos\Nr 22 Two nurses talk about Namib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516437" cy="31003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45720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Two Sister Nurses recall their experiences </a:t>
            </a:r>
          </a:p>
          <a:p>
            <a:r>
              <a:rPr lang="en-US" sz="3200" dirty="0">
                <a:latin typeface="AR BERKLEY" pitchFamily="2" charset="0"/>
              </a:rPr>
              <a:t> </a:t>
            </a:r>
            <a:r>
              <a:rPr lang="en-US" sz="3200" dirty="0" smtClean="0">
                <a:latin typeface="AR BERKLEY" pitchFamily="2" charset="0"/>
              </a:rPr>
              <a:t>               in Namibia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ice\Desktop\German photos\Nr 1 First Lourdeskloster 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4678363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762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3200" dirty="0" err="1" smtClean="0">
                <a:latin typeface="AR BERKLEY" pitchFamily="2" charset="0"/>
              </a:rPr>
              <a:t>Lourdeskloster</a:t>
            </a:r>
            <a:r>
              <a:rPr lang="en-US" sz="3200" dirty="0" smtClean="0">
                <a:latin typeface="AR BERKLEY" pitchFamily="2" charset="0"/>
              </a:rPr>
              <a:t> Convent</a:t>
            </a:r>
          </a:p>
          <a:p>
            <a:r>
              <a:rPr lang="en-US" sz="3200" dirty="0" smtClean="0">
                <a:latin typeface="AR BERKLEY" pitchFamily="2" charset="0"/>
              </a:rPr>
              <a:t>      in </a:t>
            </a:r>
            <a:r>
              <a:rPr lang="en-US" sz="3200" dirty="0" smtClean="0">
                <a:latin typeface="AR BERKLEY" pitchFamily="2" charset="0"/>
              </a:rPr>
              <a:t>1915</a:t>
            </a:r>
            <a:r>
              <a:rPr lang="en-US" dirty="0" smtClean="0"/>
              <a:t> </a:t>
            </a:r>
            <a:r>
              <a:rPr lang="en-US" dirty="0" smtClean="0"/>
              <a:t>  - </a:t>
            </a:r>
            <a:r>
              <a:rPr lang="en-US" sz="3200" dirty="0" smtClean="0">
                <a:latin typeface="AR BERKLEY" pitchFamily="2" charset="0"/>
              </a:rPr>
              <a:t>First home 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anice\Desktop\German photos\Nr 23 Sister Gudula with chines 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678363" cy="3398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181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       Sister </a:t>
            </a:r>
            <a:r>
              <a:rPr lang="en-US" sz="3200" dirty="0" err="1" smtClean="0">
                <a:latin typeface="AR BERKLEY" pitchFamily="2" charset="0"/>
              </a:rPr>
              <a:t>Gudula</a:t>
            </a:r>
            <a:r>
              <a:rPr lang="en-US" sz="3200" dirty="0" smtClean="0">
                <a:latin typeface="AR BERKLEY" pitchFamily="2" charset="0"/>
              </a:rPr>
              <a:t> </a:t>
            </a:r>
            <a:r>
              <a:rPr lang="en-US" sz="3200" dirty="0" err="1" smtClean="0">
                <a:latin typeface="AR BERKLEY" pitchFamily="2" charset="0"/>
              </a:rPr>
              <a:t>Thimm</a:t>
            </a:r>
            <a:r>
              <a:rPr lang="en-US" sz="3200" dirty="0" smtClean="0">
                <a:latin typeface="AR BERKLEY" pitchFamily="2" charset="0"/>
              </a:rPr>
              <a:t>  caring for</a:t>
            </a:r>
          </a:p>
          <a:p>
            <a:r>
              <a:rPr lang="en-US" sz="3200" dirty="0" smtClean="0">
                <a:latin typeface="AR BERKLEY" pitchFamily="2" charset="0"/>
              </a:rPr>
              <a:t>           a Chinese Sister student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anice\Desktop\German photos\Nr 24 visit of Father John Schwie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344105" cy="3749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4800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Welcoming Visitors:</a:t>
            </a:r>
          </a:p>
          <a:p>
            <a:r>
              <a:rPr lang="en-US" sz="3200" dirty="0" smtClean="0">
                <a:latin typeface="AR BERKLEY" pitchFamily="2" charset="0"/>
              </a:rPr>
              <a:t>     Fr. John </a:t>
            </a:r>
            <a:r>
              <a:rPr lang="en-US" sz="3200" dirty="0" err="1" smtClean="0">
                <a:latin typeface="AR BERKLEY" pitchFamily="2" charset="0"/>
              </a:rPr>
              <a:t>Schweiters,OFM</a:t>
            </a:r>
            <a:endParaRPr lang="en-US" sz="3200" dirty="0" smtClean="0">
              <a:latin typeface="AR BERKLEY" pitchFamily="2" charset="0"/>
            </a:endParaRPr>
          </a:p>
          <a:p>
            <a:r>
              <a:rPr lang="en-US" sz="3200" dirty="0">
                <a:latin typeface="AR BERKLEY" pitchFamily="2" charset="0"/>
              </a:rPr>
              <a:t> </a:t>
            </a:r>
            <a:r>
              <a:rPr lang="en-US" sz="3200" dirty="0" smtClean="0">
                <a:latin typeface="AR BERKLEY" pitchFamily="2" charset="0"/>
              </a:rPr>
              <a:t>             visit in 2005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anice\Desktop\German photos\Nr 25 Provincial cha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331075" cy="52117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79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dirty="0" smtClean="0">
                <a:latin typeface="AR BERKLEY" pitchFamily="2" charset="0"/>
              </a:rPr>
              <a:t>Provincial Chapter Delegates  of 2010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ice\Desktop\German photos\Nr 8 Mother Immaculata and mission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65225"/>
            <a:ext cx="6248400" cy="3863975"/>
          </a:xfrm>
          <a:prstGeom prst="rect">
            <a:avLst/>
          </a:prstGeom>
          <a:noFill/>
        </p:spPr>
      </p:pic>
      <p:cxnSp>
        <p:nvCxnSpPr>
          <p:cNvPr id="4" name="Elbow Connector 3"/>
          <p:cNvCxnSpPr/>
          <p:nvPr/>
        </p:nvCxnSpPr>
        <p:spPr>
          <a:xfrm rot="16200000" flipH="1">
            <a:off x="5486400" y="4876800"/>
            <a:ext cx="4572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4800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                                       </a:t>
            </a:r>
          </a:p>
          <a:p>
            <a:r>
              <a:rPr lang="en-US" sz="2800" dirty="0" smtClean="0">
                <a:latin typeface="AR BERKLEY" pitchFamily="2" charset="0"/>
              </a:rPr>
              <a:t>                                </a:t>
            </a:r>
            <a:r>
              <a:rPr lang="en-US" sz="2400" dirty="0" smtClean="0">
                <a:latin typeface="AR BERKLEY" pitchFamily="2" charset="0"/>
              </a:rPr>
              <a:t>M. </a:t>
            </a:r>
            <a:r>
              <a:rPr lang="en-US" sz="2400" dirty="0" err="1" smtClean="0">
                <a:latin typeface="AR BERKLEY" pitchFamily="2" charset="0"/>
              </a:rPr>
              <a:t>Immaculata</a:t>
            </a:r>
            <a:r>
              <a:rPr lang="en-US" sz="2400" dirty="0" smtClean="0">
                <a:latin typeface="AR BERKLEY" pitchFamily="2" charset="0"/>
              </a:rPr>
              <a:t>                                 </a:t>
            </a:r>
          </a:p>
          <a:p>
            <a:r>
              <a:rPr lang="en-US" sz="3200" dirty="0" smtClean="0">
                <a:latin typeface="AR BERKLEY" pitchFamily="2" charset="0"/>
              </a:rPr>
              <a:t>Mother  </a:t>
            </a:r>
            <a:r>
              <a:rPr lang="en-US" sz="3200" dirty="0" err="1" smtClean="0">
                <a:latin typeface="AR BERKLEY" pitchFamily="2" charset="0"/>
              </a:rPr>
              <a:t>Immaculata</a:t>
            </a:r>
            <a:r>
              <a:rPr lang="en-US" sz="3200" dirty="0" smtClean="0">
                <a:latin typeface="AR BERKLEY" pitchFamily="2" charset="0"/>
              </a:rPr>
              <a:t> and Missionaries in 1915</a:t>
            </a:r>
          </a:p>
          <a:p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ice\Desktop\German photos\Nr 2 Postulants in 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715000" cy="4076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48006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                                               Postulants in 1917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ice\Desktop\German photos\Nr 3 Sisters for departing to 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533525"/>
            <a:ext cx="5400675" cy="3789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5562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200" dirty="0" smtClean="0">
                <a:latin typeface="AR BERKLEY" pitchFamily="2" charset="0"/>
              </a:rPr>
              <a:t>Sisters departing for Brazil in 1920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ice\Desktop\German photos\Nr 4 Newly built St Joseph Wilkingh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238" y="1219200"/>
            <a:ext cx="4833937" cy="3727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105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Newly built </a:t>
            </a:r>
            <a:r>
              <a:rPr lang="en-US" sz="2800" dirty="0" err="1" smtClean="0">
                <a:latin typeface="AR BERKLEY" pitchFamily="2" charset="0"/>
              </a:rPr>
              <a:t>Missionkloster</a:t>
            </a:r>
            <a:r>
              <a:rPr lang="en-US" sz="2800" dirty="0" smtClean="0">
                <a:latin typeface="AR BERKLEY" pitchFamily="2" charset="0"/>
              </a:rPr>
              <a:t> St. Josef  </a:t>
            </a:r>
          </a:p>
          <a:p>
            <a:r>
              <a:rPr lang="en-US" sz="2800" dirty="0">
                <a:latin typeface="AR BERKLEY" pitchFamily="2" charset="0"/>
              </a:rPr>
              <a:t> </a:t>
            </a:r>
            <a:r>
              <a:rPr lang="en-US" sz="2800" dirty="0" smtClean="0">
                <a:latin typeface="AR BERKLEY" pitchFamily="2" charset="0"/>
              </a:rPr>
              <a:t>   in Muenster-</a:t>
            </a:r>
            <a:r>
              <a:rPr lang="en-US" sz="2800" dirty="0" err="1" smtClean="0">
                <a:latin typeface="AR BERKLEY" pitchFamily="2" charset="0"/>
              </a:rPr>
              <a:t>Wilkinghege</a:t>
            </a:r>
            <a:r>
              <a:rPr lang="en-US" sz="2800" dirty="0" smtClean="0">
                <a:latin typeface="AR BERKLEY" pitchFamily="2" charset="0"/>
              </a:rPr>
              <a:t>  </a:t>
            </a:r>
            <a:r>
              <a:rPr lang="en-US" sz="2800" dirty="0" smtClean="0">
                <a:latin typeface="AR BERKLEY" pitchFamily="2" charset="0"/>
              </a:rPr>
              <a:t>1928</a:t>
            </a:r>
            <a:endParaRPr lang="en-US" sz="28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nice\Desktop\German photos\Nr 5 first mission students 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715000" cy="32291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1219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   Preparation of the Missionaries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ice\Pictures\German photos\Nr 13 Formation of the 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013325" cy="33258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9906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Nationalistic German Workers Party        </a:t>
            </a:r>
          </a:p>
          <a:p>
            <a:r>
              <a:rPr lang="en-US" sz="2800" dirty="0" smtClean="0">
                <a:latin typeface="AR BERKLEY" pitchFamily="2" charset="0"/>
              </a:rPr>
              <a:t>           The Nazi Regime  1933</a:t>
            </a:r>
            <a:endParaRPr lang="en-US" sz="28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anice\Desktop\German photos\Nr 14 Bishop Clemens August G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163" y="685800"/>
            <a:ext cx="2987675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181600"/>
            <a:ext cx="739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800" dirty="0" smtClean="0">
                <a:latin typeface="AR BERKLEY" pitchFamily="2" charset="0"/>
              </a:rPr>
              <a:t>Bishop Clemens August van Galen in </a:t>
            </a:r>
          </a:p>
          <a:p>
            <a:r>
              <a:rPr lang="en-US" sz="2800" dirty="0" smtClean="0">
                <a:latin typeface="AR BERKLEY" pitchFamily="2" charset="0"/>
              </a:rPr>
              <a:t>           Corpus Christi Procession</a:t>
            </a:r>
          </a:p>
          <a:p>
            <a:r>
              <a:rPr lang="en-US" sz="2800" dirty="0" smtClean="0">
                <a:latin typeface="AR BERKLEY" pitchFamily="2" charset="0"/>
              </a:rPr>
              <a:t>     Friend and Defender of the Sisters</a:t>
            </a:r>
          </a:p>
          <a:p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192</Words>
  <Application>Microsoft Office PowerPoint</Application>
  <PresentationFormat>On-screen Show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History of the German Province from 1915  to  today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</dc:creator>
  <cp:lastModifiedBy>janice</cp:lastModifiedBy>
  <cp:revision>6</cp:revision>
  <dcterms:created xsi:type="dcterms:W3CDTF">2013-06-28T14:23:54Z</dcterms:created>
  <dcterms:modified xsi:type="dcterms:W3CDTF">2013-07-14T16:27:57Z</dcterms:modified>
</cp:coreProperties>
</file>