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9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646D2-FC31-46EC-9584-6182E2D204C5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8B1D3-50E5-4BF9-AFDE-4C2DEB085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646D2-FC31-46EC-9584-6182E2D204C5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8B1D3-50E5-4BF9-AFDE-4C2DEB085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646D2-FC31-46EC-9584-6182E2D204C5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8B1D3-50E5-4BF9-AFDE-4C2DEB085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646D2-FC31-46EC-9584-6182E2D204C5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8B1D3-50E5-4BF9-AFDE-4C2DEB085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646D2-FC31-46EC-9584-6182E2D204C5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8B1D3-50E5-4BF9-AFDE-4C2DEB085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646D2-FC31-46EC-9584-6182E2D204C5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8B1D3-50E5-4BF9-AFDE-4C2DEB085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646D2-FC31-46EC-9584-6182E2D204C5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8B1D3-50E5-4BF9-AFDE-4C2DEB085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646D2-FC31-46EC-9584-6182E2D204C5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8B1D3-50E5-4BF9-AFDE-4C2DEB085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646D2-FC31-46EC-9584-6182E2D204C5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8B1D3-50E5-4BF9-AFDE-4C2DEB085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646D2-FC31-46EC-9584-6182E2D204C5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8B1D3-50E5-4BF9-AFDE-4C2DEB085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646D2-FC31-46EC-9584-6182E2D204C5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8B1D3-50E5-4BF9-AFDE-4C2DEB085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646D2-FC31-46EC-9584-6182E2D204C5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8B1D3-50E5-4BF9-AFDE-4C2DEB085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762001"/>
            <a:ext cx="7772400" cy="990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Province of the Epiphany, Namibia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1027" name="Picture 3" descr="C:\Users\janice\Desktop\Namibia photos\nami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8317" y="1914525"/>
            <a:ext cx="4327922" cy="448056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62000" y="2209800"/>
            <a:ext cx="2133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1961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A new historical venture for the Lord…responding to Vatican II’s call to extend the Gospel message to  all peoples, even to those in Africa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janice\Desktop\Namibia photos\nam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990600"/>
            <a:ext cx="6865099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janice\Pictures\namib 2011\DSC06263.JPG"/>
          <p:cNvPicPr>
            <a:picLocks noChangeAspect="1" noChangeArrowheads="1"/>
          </p:cNvPicPr>
          <p:nvPr/>
        </p:nvPicPr>
        <p:blipFill>
          <a:blip r:embed="rId2" cstate="print"/>
          <a:srcRect l="12375" r="3375"/>
          <a:stretch>
            <a:fillRect/>
          </a:stretch>
        </p:blipFill>
        <p:spPr bwMode="auto">
          <a:xfrm>
            <a:off x="5969963" y="3733800"/>
            <a:ext cx="2773378" cy="2468880"/>
          </a:xfrm>
          <a:prstGeom prst="rect">
            <a:avLst/>
          </a:prstGeom>
          <a:noFill/>
        </p:spPr>
      </p:pic>
      <p:pic>
        <p:nvPicPr>
          <p:cNvPr id="2" name="Picture 2" descr="C:\Users\janice\Desktop\namibia 5.jpg"/>
          <p:cNvPicPr>
            <a:picLocks noChangeAspect="1" noChangeArrowheads="1"/>
          </p:cNvPicPr>
          <p:nvPr/>
        </p:nvPicPr>
        <p:blipFill>
          <a:blip r:embed="rId3" cstate="print"/>
          <a:srcRect l="9000" r="11250"/>
          <a:stretch>
            <a:fillRect/>
          </a:stretch>
        </p:blipFill>
        <p:spPr bwMode="auto">
          <a:xfrm>
            <a:off x="2819400" y="2057400"/>
            <a:ext cx="3111727" cy="2926080"/>
          </a:xfrm>
          <a:prstGeom prst="rect">
            <a:avLst/>
          </a:prstGeom>
          <a:noFill/>
        </p:spPr>
      </p:pic>
      <p:pic>
        <p:nvPicPr>
          <p:cNvPr id="1026" name="Picture 2" descr="C:\Users\janice\Pictures\namib 2011\DSC06260.JPG"/>
          <p:cNvPicPr>
            <a:picLocks noChangeAspect="1" noChangeArrowheads="1"/>
          </p:cNvPicPr>
          <p:nvPr/>
        </p:nvPicPr>
        <p:blipFill>
          <a:blip r:embed="rId4" cstate="print"/>
          <a:srcRect l="4500" r="4500"/>
          <a:stretch>
            <a:fillRect/>
          </a:stretch>
        </p:blipFill>
        <p:spPr bwMode="auto">
          <a:xfrm rot="20671625">
            <a:off x="417806" y="394363"/>
            <a:ext cx="2995576" cy="2468880"/>
          </a:xfrm>
          <a:prstGeom prst="rect">
            <a:avLst/>
          </a:prstGeom>
          <a:noFill/>
        </p:spPr>
      </p:pic>
      <p:pic>
        <p:nvPicPr>
          <p:cNvPr id="1027" name="Picture 3" descr="C:\Users\janice\Pictures\namib 2011\DSC06258.JPG"/>
          <p:cNvPicPr>
            <a:picLocks noChangeAspect="1" noChangeArrowheads="1"/>
          </p:cNvPicPr>
          <p:nvPr/>
        </p:nvPicPr>
        <p:blipFill>
          <a:blip r:embed="rId5" cstate="print"/>
          <a:srcRect l="2250" r="5625"/>
          <a:stretch>
            <a:fillRect/>
          </a:stretch>
        </p:blipFill>
        <p:spPr bwMode="auto">
          <a:xfrm rot="1587322">
            <a:off x="5554456" y="579243"/>
            <a:ext cx="3032609" cy="2468880"/>
          </a:xfrm>
          <a:prstGeom prst="rect">
            <a:avLst/>
          </a:prstGeom>
          <a:noFill/>
        </p:spPr>
      </p:pic>
      <p:pic>
        <p:nvPicPr>
          <p:cNvPr id="1029" name="Picture 5" descr="C:\Users\janice\Pictures\Namib 2011 fix\03.jpg"/>
          <p:cNvPicPr>
            <a:picLocks noChangeAspect="1" noChangeArrowheads="1"/>
          </p:cNvPicPr>
          <p:nvPr/>
        </p:nvPicPr>
        <p:blipFill>
          <a:blip r:embed="rId6" cstate="print"/>
          <a:srcRect b="15000"/>
          <a:stretch>
            <a:fillRect/>
          </a:stretch>
        </p:blipFill>
        <p:spPr bwMode="auto">
          <a:xfrm>
            <a:off x="228600" y="3581400"/>
            <a:ext cx="2537460" cy="28757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anice\Desktop\Namibia photos\nami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981200"/>
            <a:ext cx="4895850" cy="34766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3000" y="1295400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 BERKLEY" pitchFamily="2" charset="0"/>
              </a:rPr>
              <a:t>Sr. </a:t>
            </a:r>
            <a:r>
              <a:rPr lang="en-US" sz="3200" dirty="0" err="1" smtClean="0">
                <a:latin typeface="AR BERKLEY" pitchFamily="2" charset="0"/>
              </a:rPr>
              <a:t>Dominika</a:t>
            </a:r>
            <a:r>
              <a:rPr lang="en-US" sz="3200" dirty="0" smtClean="0">
                <a:latin typeface="AR BERKLEY" pitchFamily="2" charset="0"/>
              </a:rPr>
              <a:t> responds to health needs</a:t>
            </a:r>
            <a:endParaRPr lang="en-US" sz="3200" dirty="0">
              <a:latin typeface="AR BERKLEY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janice\Desktop\Namibia photos\nami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286000"/>
            <a:ext cx="5628802" cy="356616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3000" y="838200"/>
            <a:ext cx="716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 BERKLEY" pitchFamily="2" charset="0"/>
              </a:rPr>
              <a:t>Mission school at  Farm </a:t>
            </a:r>
            <a:r>
              <a:rPr lang="en-US" sz="3200" dirty="0" err="1" smtClean="0">
                <a:latin typeface="AR BERKLEY" pitchFamily="2" charset="0"/>
              </a:rPr>
              <a:t>Gunichas</a:t>
            </a:r>
            <a:r>
              <a:rPr lang="en-US" sz="3200" dirty="0" smtClean="0">
                <a:latin typeface="AR BERKLEY" pitchFamily="2" charset="0"/>
              </a:rPr>
              <a:t>,</a:t>
            </a:r>
          </a:p>
          <a:p>
            <a:r>
              <a:rPr lang="en-US" sz="3200" dirty="0" smtClean="0">
                <a:latin typeface="AR BERKLEY" pitchFamily="2" charset="0"/>
              </a:rPr>
              <a:t>          South of </a:t>
            </a:r>
            <a:r>
              <a:rPr lang="en-US" sz="3200" dirty="0" err="1" smtClean="0">
                <a:latin typeface="AR BERKLEY" pitchFamily="2" charset="0"/>
              </a:rPr>
              <a:t>Gobabis</a:t>
            </a:r>
            <a:r>
              <a:rPr lang="en-US" sz="3200" dirty="0" smtClean="0">
                <a:latin typeface="AR BERKLEY" pitchFamily="2" charset="0"/>
              </a:rPr>
              <a:t> </a:t>
            </a:r>
            <a:endParaRPr lang="en-US" sz="3200" dirty="0">
              <a:latin typeface="AR BERKLEY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janice\Desktop\Namibia photos\nami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4486275" cy="2859087"/>
          </a:xfrm>
          <a:prstGeom prst="rect">
            <a:avLst/>
          </a:prstGeom>
          <a:noFill/>
        </p:spPr>
      </p:pic>
      <p:pic>
        <p:nvPicPr>
          <p:cNvPr id="5123" name="Picture 3" descr="C:\Users\janice\Desktop\Namibia photos\nami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3352800"/>
            <a:ext cx="5081116" cy="329184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105400" y="762000"/>
            <a:ext cx="365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 BERKLEY" pitchFamily="2" charset="0"/>
              </a:rPr>
              <a:t>Eucharistic celebrations </a:t>
            </a:r>
          </a:p>
          <a:p>
            <a:r>
              <a:rPr lang="en-US" sz="3200" dirty="0" smtClean="0">
                <a:latin typeface="AR BERKLEY" pitchFamily="2" charset="0"/>
              </a:rPr>
              <a:t>at the farms</a:t>
            </a:r>
            <a:endParaRPr lang="en-US" sz="3200" dirty="0">
              <a:latin typeface="AR BERKLEY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4114800"/>
            <a:ext cx="2438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 BERKLEY" pitchFamily="2" charset="0"/>
              </a:rPr>
              <a:t>Bringing the Community together </a:t>
            </a:r>
            <a:endParaRPr lang="en-US" sz="2800" dirty="0">
              <a:latin typeface="AR BERKLEY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janice\Desktop\Namibia photos\nami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4475163" cy="2919413"/>
          </a:xfrm>
          <a:prstGeom prst="rect">
            <a:avLst/>
          </a:prstGeom>
          <a:noFill/>
        </p:spPr>
      </p:pic>
      <p:pic>
        <p:nvPicPr>
          <p:cNvPr id="6147" name="Picture 3" descr="C:\Users\janice\Desktop\Namibia photos\nam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429000"/>
            <a:ext cx="4559300" cy="3071813"/>
          </a:xfrm>
          <a:prstGeom prst="rect">
            <a:avLst/>
          </a:prstGeom>
          <a:noFill/>
        </p:spPr>
      </p:pic>
      <p:pic>
        <p:nvPicPr>
          <p:cNvPr id="6148" name="Picture 4" descr="C:\Users\janice\Desktop\Namibia photos\nam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914400"/>
            <a:ext cx="2993133" cy="448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janice\Desktop\Namibia photos\nami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990600"/>
            <a:ext cx="3560763" cy="5370513"/>
          </a:xfrm>
          <a:prstGeom prst="rect">
            <a:avLst/>
          </a:prstGeom>
          <a:noFill/>
        </p:spPr>
      </p:pic>
      <p:pic>
        <p:nvPicPr>
          <p:cNvPr id="7171" name="Picture 3" descr="C:\Users\janice\Desktop\Namibia photos\nam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09600"/>
            <a:ext cx="4511675" cy="3097213"/>
          </a:xfrm>
          <a:prstGeom prst="rect">
            <a:avLst/>
          </a:prstGeom>
          <a:noFill/>
        </p:spPr>
      </p:pic>
      <p:pic>
        <p:nvPicPr>
          <p:cNvPr id="7172" name="Picture 4" descr="C:\Users\janice\Desktop\Namibia photos\nam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962400"/>
            <a:ext cx="4627563" cy="2279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anice\Desktop\Namibia photos\nam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3" y="457200"/>
            <a:ext cx="4575475" cy="3108960"/>
          </a:xfrm>
          <a:prstGeom prst="rect">
            <a:avLst/>
          </a:prstGeom>
          <a:noFill/>
        </p:spPr>
      </p:pic>
      <p:pic>
        <p:nvPicPr>
          <p:cNvPr id="4099" name="Picture 3" descr="C:\Users\janice\Desktop\Namibia photos\nam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429000"/>
            <a:ext cx="4456113" cy="297497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34000" y="533400"/>
            <a:ext cx="2895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 BERKLEY" pitchFamily="2" charset="0"/>
              </a:rPr>
              <a:t>Preparing Candidates for   the  Permanent</a:t>
            </a:r>
          </a:p>
          <a:p>
            <a:r>
              <a:rPr lang="en-US" sz="2800" dirty="0" smtClean="0">
                <a:latin typeface="AR BERKLEY" pitchFamily="2" charset="0"/>
              </a:rPr>
              <a:t>Diaconate</a:t>
            </a:r>
          </a:p>
          <a:p>
            <a:endParaRPr lang="en-US" sz="2800" dirty="0" smtClean="0">
              <a:latin typeface="AR BERKLEY" pitchFamily="2" charset="0"/>
            </a:endParaRPr>
          </a:p>
          <a:p>
            <a:endParaRPr lang="en-US" sz="2800" dirty="0" smtClean="0">
              <a:latin typeface="AR BERKLEY" pitchFamily="2" charset="0"/>
            </a:endParaRPr>
          </a:p>
          <a:p>
            <a:r>
              <a:rPr lang="en-US" sz="2800" dirty="0">
                <a:latin typeface="AR BERKLEY" pitchFamily="2" charset="0"/>
              </a:rPr>
              <a:t> </a:t>
            </a:r>
            <a:r>
              <a:rPr lang="en-US" sz="2800" dirty="0" smtClean="0">
                <a:latin typeface="AR BERKLEY" pitchFamily="2" charset="0"/>
              </a:rPr>
              <a:t>           </a:t>
            </a:r>
            <a:endParaRPr lang="en-US" sz="2800" dirty="0">
              <a:latin typeface="AR BERKLEY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52578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 BERKLEY" pitchFamily="2" charset="0"/>
              </a:rPr>
              <a:t>Home visits</a:t>
            </a:r>
            <a:endParaRPr lang="en-US" sz="2800" dirty="0">
              <a:latin typeface="AR BERKLEY" pitchFamily="2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janice\Desktop\Namibia photos\nam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133600"/>
            <a:ext cx="6838414" cy="429768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66800" y="914400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    </a:t>
            </a:r>
            <a:r>
              <a:rPr lang="en-US" sz="2800" dirty="0" smtClean="0">
                <a:latin typeface="AR BERKLEY" pitchFamily="2" charset="0"/>
              </a:rPr>
              <a:t>an invitation to follow Christ with the</a:t>
            </a:r>
          </a:p>
          <a:p>
            <a:r>
              <a:rPr lang="en-US" sz="2800" dirty="0" smtClean="0">
                <a:latin typeface="AR BERKLEY" pitchFamily="2" charset="0"/>
              </a:rPr>
              <a:t>Missionary Sisters of the Immaculate Conception</a:t>
            </a:r>
            <a:endParaRPr lang="en-US" sz="2800" dirty="0">
              <a:latin typeface="AR BERKLEY" pitchFamily="2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janice\Desktop\Namibia photos\nam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5284787" cy="347503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91200" y="838200"/>
            <a:ext cx="2057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 BERKLEY" pitchFamily="2" charset="0"/>
              </a:rPr>
              <a:t>            We are today’s legacy to the Church </a:t>
            </a:r>
            <a:endParaRPr lang="en-US" sz="3200" dirty="0">
              <a:latin typeface="AR BERKLEY" pitchFamily="2" charset="0"/>
            </a:endParaRPr>
          </a:p>
        </p:txBody>
      </p:sp>
      <p:pic>
        <p:nvPicPr>
          <p:cNvPr id="9219" name="Picture 3" descr="C:\Users\janice\Desktop\Namibia photos\nami16.jpg"/>
          <p:cNvPicPr>
            <a:picLocks noChangeAspect="1" noChangeArrowheads="1"/>
          </p:cNvPicPr>
          <p:nvPr/>
        </p:nvPicPr>
        <p:blipFill>
          <a:blip r:embed="rId3" cstate="print"/>
          <a:srcRect t="8475"/>
          <a:stretch>
            <a:fillRect/>
          </a:stretch>
        </p:blipFill>
        <p:spPr bwMode="auto">
          <a:xfrm>
            <a:off x="3733800" y="3657600"/>
            <a:ext cx="5211763" cy="29626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89</Words>
  <Application>Microsoft Office PowerPoint</Application>
  <PresentationFormat>On-screen Show (4:3)</PresentationFormat>
  <Paragraphs>18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Province of the Epiphany, Namibia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Province of the Epiphany, Namibia</dc:title>
  <dc:creator>janice</dc:creator>
  <cp:lastModifiedBy>janice</cp:lastModifiedBy>
  <cp:revision>3</cp:revision>
  <dcterms:created xsi:type="dcterms:W3CDTF">2013-05-07T17:29:07Z</dcterms:created>
  <dcterms:modified xsi:type="dcterms:W3CDTF">2013-07-16T22:22:45Z</dcterms:modified>
</cp:coreProperties>
</file>